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6" r:id="rId2"/>
    <p:sldId id="257" r:id="rId3"/>
    <p:sldId id="333" r:id="rId4"/>
    <p:sldId id="258" r:id="rId5"/>
    <p:sldId id="334" r:id="rId6"/>
    <p:sldId id="259" r:id="rId7"/>
    <p:sldId id="353" r:id="rId8"/>
    <p:sldId id="260" r:id="rId9"/>
    <p:sldId id="326" r:id="rId10"/>
    <p:sldId id="337" r:id="rId11"/>
    <p:sldId id="325" r:id="rId12"/>
    <p:sldId id="262" r:id="rId13"/>
    <p:sldId id="351" r:id="rId14"/>
    <p:sldId id="327" r:id="rId15"/>
    <p:sldId id="263" r:id="rId16"/>
    <p:sldId id="357" r:id="rId17"/>
    <p:sldId id="264" r:id="rId18"/>
    <p:sldId id="265" r:id="rId19"/>
    <p:sldId id="344" r:id="rId20"/>
    <p:sldId id="266" r:id="rId21"/>
    <p:sldId id="354" r:id="rId22"/>
    <p:sldId id="324" r:id="rId23"/>
    <p:sldId id="313" r:id="rId24"/>
    <p:sldId id="267" r:id="rId25"/>
    <p:sldId id="355" r:id="rId26"/>
    <p:sldId id="268" r:id="rId27"/>
    <p:sldId id="273" r:id="rId28"/>
    <p:sldId id="274" r:id="rId29"/>
    <p:sldId id="318" r:id="rId30"/>
    <p:sldId id="352" r:id="rId31"/>
    <p:sldId id="319" r:id="rId32"/>
    <p:sldId id="271" r:id="rId33"/>
    <p:sldId id="272" r:id="rId34"/>
    <p:sldId id="275" r:id="rId35"/>
    <p:sldId id="356" r:id="rId36"/>
    <p:sldId id="277" r:id="rId37"/>
    <p:sldId id="314" r:id="rId38"/>
    <p:sldId id="276" r:id="rId39"/>
    <p:sldId id="320" r:id="rId40"/>
    <p:sldId id="328" r:id="rId41"/>
    <p:sldId id="360" r:id="rId42"/>
    <p:sldId id="278" r:id="rId43"/>
    <p:sldId id="279" r:id="rId44"/>
    <p:sldId id="338" r:id="rId45"/>
    <p:sldId id="280" r:id="rId46"/>
    <p:sldId id="281" r:id="rId47"/>
    <p:sldId id="283" r:id="rId48"/>
    <p:sldId id="282" r:id="rId49"/>
    <p:sldId id="345" r:id="rId50"/>
    <p:sldId id="284" r:id="rId51"/>
    <p:sldId id="349" r:id="rId52"/>
    <p:sldId id="285" r:id="rId53"/>
    <p:sldId id="286" r:id="rId54"/>
    <p:sldId id="343" r:id="rId55"/>
    <p:sldId id="287" r:id="rId56"/>
    <p:sldId id="329" r:id="rId57"/>
    <p:sldId id="359" r:id="rId58"/>
    <p:sldId id="288" r:id="rId59"/>
    <p:sldId id="342" r:id="rId60"/>
    <p:sldId id="289" r:id="rId61"/>
    <p:sldId id="290" r:id="rId62"/>
    <p:sldId id="291" r:id="rId63"/>
    <p:sldId id="336" r:id="rId64"/>
    <p:sldId id="330" r:id="rId65"/>
    <p:sldId id="292" r:id="rId66"/>
    <p:sldId id="332" r:id="rId67"/>
    <p:sldId id="293" r:id="rId68"/>
    <p:sldId id="294" r:id="rId69"/>
    <p:sldId id="331" r:id="rId70"/>
    <p:sldId id="295" r:id="rId71"/>
    <p:sldId id="346" r:id="rId72"/>
    <p:sldId id="296" r:id="rId73"/>
    <p:sldId id="297" r:id="rId74"/>
    <p:sldId id="300" r:id="rId75"/>
    <p:sldId id="347" r:id="rId76"/>
    <p:sldId id="298" r:id="rId77"/>
    <p:sldId id="299" r:id="rId78"/>
    <p:sldId id="358" r:id="rId79"/>
    <p:sldId id="301" r:id="rId80"/>
    <p:sldId id="302" r:id="rId81"/>
    <p:sldId id="306" r:id="rId82"/>
    <p:sldId id="303" r:id="rId83"/>
    <p:sldId id="304" r:id="rId84"/>
    <p:sldId id="305" r:id="rId85"/>
    <p:sldId id="341" r:id="rId86"/>
    <p:sldId id="310" r:id="rId87"/>
    <p:sldId id="348" r:id="rId88"/>
    <p:sldId id="312" r:id="rId89"/>
    <p:sldId id="323" r:id="rId90"/>
    <p:sldId id="315" r:id="rId91"/>
    <p:sldId id="316" r:id="rId92"/>
    <p:sldId id="309" r:id="rId93"/>
    <p:sldId id="311" r:id="rId94"/>
    <p:sldId id="322" r:id="rId95"/>
    <p:sldId id="307" r:id="rId96"/>
    <p:sldId id="339" r:id="rId97"/>
    <p:sldId id="308" r:id="rId9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734" autoAdjust="0"/>
    <p:restoredTop sz="94660"/>
  </p:normalViewPr>
  <p:slideViewPr>
    <p:cSldViewPr>
      <p:cViewPr varScale="1">
        <p:scale>
          <a:sx n="106" d="100"/>
          <a:sy n="106" d="100"/>
        </p:scale>
        <p:origin x="-16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B0665-8884-49E0-B28B-BE1B5C1DEEAD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9A236-A177-45CF-84DA-63E03BCAE6A7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9A236-A177-45CF-84DA-63E03BCAE6A7}" type="slidenum">
              <a:rPr lang="fr-FR" smtClean="0"/>
              <a:t>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1E70-89FB-4B89-8CDB-CC23A6585A0B}" type="datetimeFigureOut">
              <a:rPr lang="fr-FR" smtClean="0"/>
              <a:pPr/>
              <a:t>18/02/2020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34398-89FC-46E6-859C-946D62FB13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1E70-89FB-4B89-8CDB-CC23A6585A0B}" type="datetimeFigureOut">
              <a:rPr lang="fr-FR" smtClean="0"/>
              <a:pPr/>
              <a:t>18/02/2020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34398-89FC-46E6-859C-946D62FB13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1E70-89FB-4B89-8CDB-CC23A6585A0B}" type="datetimeFigureOut">
              <a:rPr lang="fr-FR" smtClean="0"/>
              <a:pPr/>
              <a:t>18/02/2020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34398-89FC-46E6-859C-946D62FB13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1E70-89FB-4B89-8CDB-CC23A6585A0B}" type="datetimeFigureOut">
              <a:rPr lang="fr-FR" smtClean="0"/>
              <a:pPr/>
              <a:t>18/02/2020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34398-89FC-46E6-859C-946D62FB13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1E70-89FB-4B89-8CDB-CC23A6585A0B}" type="datetimeFigureOut">
              <a:rPr lang="fr-FR" smtClean="0"/>
              <a:pPr/>
              <a:t>18/02/2020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34398-89FC-46E6-859C-946D62FB13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1E70-89FB-4B89-8CDB-CC23A6585A0B}" type="datetimeFigureOut">
              <a:rPr lang="fr-FR" smtClean="0"/>
              <a:pPr/>
              <a:t>18/02/2020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34398-89FC-46E6-859C-946D62FB13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1E70-89FB-4B89-8CDB-CC23A6585A0B}" type="datetimeFigureOut">
              <a:rPr lang="fr-FR" smtClean="0"/>
              <a:pPr/>
              <a:t>18/02/2020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34398-89FC-46E6-859C-946D62FB13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1E70-89FB-4B89-8CDB-CC23A6585A0B}" type="datetimeFigureOut">
              <a:rPr lang="fr-FR" smtClean="0"/>
              <a:pPr/>
              <a:t>18/02/2020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34398-89FC-46E6-859C-946D62FB13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1E70-89FB-4B89-8CDB-CC23A6585A0B}" type="datetimeFigureOut">
              <a:rPr lang="fr-FR" smtClean="0"/>
              <a:pPr/>
              <a:t>18/02/2020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34398-89FC-46E6-859C-946D62FB13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1E70-89FB-4B89-8CDB-CC23A6585A0B}" type="datetimeFigureOut">
              <a:rPr lang="fr-FR" smtClean="0"/>
              <a:pPr/>
              <a:t>18/02/2020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34398-89FC-46E6-859C-946D62FB13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1E70-89FB-4B89-8CDB-CC23A6585A0B}" type="datetimeFigureOut">
              <a:rPr lang="fr-FR" smtClean="0"/>
              <a:pPr/>
              <a:t>18/02/2020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34398-89FC-46E6-859C-946D62FB13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1E70-89FB-4B89-8CDB-CC23A6585A0B}" type="datetimeFigureOut">
              <a:rPr lang="fr-FR" smtClean="0"/>
              <a:pPr/>
              <a:t>18/02/2020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34398-89FC-46E6-859C-946D62FB13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Collège DARGENT  6e 5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Atelier avec Jacqueline Salmon</a:t>
            </a:r>
          </a:p>
          <a:p>
            <a:r>
              <a:rPr lang="fr-FR" dirty="0" smtClean="0"/>
              <a:t>2019-2020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L ’au-delà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Par les craquements</a:t>
            </a:r>
          </a:p>
          <a:p>
            <a:pPr>
              <a:buNone/>
            </a:pPr>
            <a:r>
              <a:rPr lang="fr-FR" dirty="0" smtClean="0"/>
              <a:t>Sur les lignes infinies</a:t>
            </a:r>
          </a:p>
          <a:p>
            <a:pPr>
              <a:buNone/>
            </a:pPr>
            <a:r>
              <a:rPr lang="fr-FR" dirty="0" smtClean="0"/>
              <a:t>J’épuise ma peur…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err="1" smtClean="0"/>
              <a:t>Mallorie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191125_083106 Myriam J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928670"/>
            <a:ext cx="3424113" cy="5526095"/>
          </a:xfrm>
        </p:spPr>
      </p:pic>
      <p:pic>
        <p:nvPicPr>
          <p:cNvPr id="6" name="Image 5" descr="20191125_083106 Myri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1857364"/>
            <a:ext cx="2330651" cy="4143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Antoine</a:t>
            </a:r>
            <a:endParaRPr lang="fr-FR" dirty="0"/>
          </a:p>
        </p:txBody>
      </p:sp>
      <p:pic>
        <p:nvPicPr>
          <p:cNvPr id="4" name="Espace réservé du contenu 3" descr="Antoine IMG_20191125_081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2285992"/>
            <a:ext cx="5446200" cy="4084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Totem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Pendant la nuit</a:t>
            </a:r>
          </a:p>
          <a:p>
            <a:pPr>
              <a:buNone/>
            </a:pPr>
            <a:r>
              <a:rPr lang="fr-FR" dirty="0" smtClean="0"/>
              <a:t>La folie des grandeurs</a:t>
            </a:r>
          </a:p>
          <a:p>
            <a:pPr>
              <a:buNone/>
            </a:pPr>
            <a:r>
              <a:rPr lang="fr-FR" dirty="0" smtClean="0"/>
              <a:t>Règne la terreur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err="1" smtClean="0"/>
              <a:t>Seryne</a:t>
            </a:r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Antoine IMG_20191125_081324 negati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Antoine IMG_20191125_0819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2000240"/>
            <a:ext cx="5000660" cy="37504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Les casiers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On se rue vers eux</a:t>
            </a:r>
          </a:p>
          <a:p>
            <a:pPr>
              <a:buNone/>
            </a:pPr>
            <a:r>
              <a:rPr lang="fr-FR" dirty="0" smtClean="0"/>
              <a:t>Notre point de retrouvailles</a:t>
            </a:r>
          </a:p>
          <a:p>
            <a:pPr>
              <a:buNone/>
            </a:pPr>
            <a:r>
              <a:rPr lang="fr-FR" dirty="0" smtClean="0"/>
              <a:t>Moment partagé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Brune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20191125_082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Brune</a:t>
            </a:r>
            <a:endParaRPr lang="fr-FR" dirty="0"/>
          </a:p>
        </p:txBody>
      </p:sp>
      <p:pic>
        <p:nvPicPr>
          <p:cNvPr id="4" name="Espace réservé du contenu 3" descr="Brune 20191125_0818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76019" y="2324519"/>
            <a:ext cx="4880248" cy="36601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La ville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La nature verdâtre</a:t>
            </a:r>
          </a:p>
          <a:p>
            <a:pPr>
              <a:buNone/>
            </a:pPr>
            <a:r>
              <a:rPr lang="fr-FR" dirty="0" smtClean="0"/>
              <a:t>Frontière d’immeubles grisâtres</a:t>
            </a:r>
          </a:p>
          <a:p>
            <a:pPr>
              <a:buNone/>
            </a:pPr>
            <a:r>
              <a:rPr lang="fr-FR" dirty="0" smtClean="0"/>
              <a:t>Parfums pollués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Charlie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Myriam</a:t>
            </a:r>
            <a:endParaRPr lang="fr-FR" dirty="0"/>
          </a:p>
        </p:txBody>
      </p:sp>
      <p:pic>
        <p:nvPicPr>
          <p:cNvPr id="6" name="Espace réservé du contenu 5" descr="20191125_080944 myriam corrigée contrasté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rune 20191125_0826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452541" y="1268923"/>
            <a:ext cx="6096042" cy="45720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Ce monde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Il y a un monde magnifique</a:t>
            </a:r>
          </a:p>
          <a:p>
            <a:pPr>
              <a:buNone/>
            </a:pPr>
            <a:r>
              <a:rPr lang="fr-FR" dirty="0" smtClean="0"/>
              <a:t>Mais dangereux</a:t>
            </a:r>
          </a:p>
          <a:p>
            <a:pPr>
              <a:buNone/>
            </a:pPr>
            <a:r>
              <a:rPr lang="fr-FR" dirty="0" smtClean="0"/>
              <a:t>Faites-y attention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Thelma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rune 201911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1071546"/>
            <a:ext cx="4094495" cy="51260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191125_0820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166065" y="2049117"/>
            <a:ext cx="3820039" cy="2865029"/>
          </a:xfrm>
        </p:spPr>
      </p:pic>
      <p:pic>
        <p:nvPicPr>
          <p:cNvPr id="5" name="Image 4" descr="Brune 20191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000108"/>
            <a:ext cx="4336706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Chloé</a:t>
            </a:r>
            <a:endParaRPr lang="fr-FR" dirty="0"/>
          </a:p>
        </p:txBody>
      </p:sp>
      <p:pic>
        <p:nvPicPr>
          <p:cNvPr id="4" name="Espace réservé du contenu 3" descr="chaises recadrée Chloé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Les enfants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Les enfants travaillent</a:t>
            </a:r>
          </a:p>
          <a:p>
            <a:pPr>
              <a:buNone/>
            </a:pPr>
            <a:r>
              <a:rPr lang="fr-FR" dirty="0" smtClean="0"/>
              <a:t>La maîtresse dit : Ne parlez pas !</a:t>
            </a:r>
          </a:p>
          <a:p>
            <a:pPr>
              <a:buNone/>
            </a:pPr>
            <a:r>
              <a:rPr lang="fr-FR" dirty="0" smtClean="0"/>
              <a:t>Les enfants se fâchent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err="1" smtClean="0"/>
              <a:t>Pharell</a:t>
            </a:r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haises recadrée Chloé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2285992"/>
            <a:ext cx="3500438" cy="3500438"/>
          </a:xfrm>
        </p:spPr>
      </p:pic>
      <p:pic>
        <p:nvPicPr>
          <p:cNvPr id="5" name="Image 4" descr="chaises de Chlo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3071810"/>
            <a:ext cx="3238458" cy="2428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hloé c2 retravaill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000108"/>
            <a:ext cx="7246455" cy="54348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hloé c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2066" y="2357430"/>
            <a:ext cx="3119964" cy="2339973"/>
          </a:xfrm>
        </p:spPr>
      </p:pic>
      <p:pic>
        <p:nvPicPr>
          <p:cNvPr id="5" name="Image 4" descr="Chloé c2 retravaillé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928802"/>
            <a:ext cx="4286248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Chloé tag recadr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427" y="1600200"/>
            <a:ext cx="642914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L’eau de la table</a:t>
            </a:r>
          </a:p>
          <a:p>
            <a:endParaRPr lang="fr-FR" dirty="0" smtClean="0"/>
          </a:p>
          <a:p>
            <a:pPr>
              <a:buNone/>
            </a:pPr>
            <a:r>
              <a:rPr lang="fr-FR" dirty="0" smtClean="0"/>
              <a:t>Dans notre collège</a:t>
            </a:r>
          </a:p>
          <a:p>
            <a:pPr>
              <a:buNone/>
            </a:pPr>
            <a:r>
              <a:rPr lang="fr-FR" dirty="0" smtClean="0"/>
              <a:t>Une table de </a:t>
            </a:r>
            <a:r>
              <a:rPr lang="fr-FR" dirty="0" err="1" smtClean="0"/>
              <a:t>ping</a:t>
            </a:r>
            <a:r>
              <a:rPr lang="fr-FR" dirty="0" smtClean="0"/>
              <a:t> </a:t>
            </a:r>
            <a:r>
              <a:rPr lang="fr-FR" dirty="0" err="1" smtClean="0"/>
              <a:t>pong</a:t>
            </a:r>
            <a:endParaRPr lang="fr-FR" dirty="0" smtClean="0"/>
          </a:p>
          <a:p>
            <a:pPr>
              <a:buNone/>
            </a:pPr>
            <a:r>
              <a:rPr lang="fr-FR" dirty="0" smtClean="0"/>
              <a:t>Comme une piscine…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Myriam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La vie est belle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Le temps de la vie</a:t>
            </a:r>
          </a:p>
          <a:p>
            <a:pPr>
              <a:buNone/>
            </a:pPr>
            <a:r>
              <a:rPr lang="fr-FR" dirty="0" smtClean="0"/>
              <a:t>La joie infiniment belle</a:t>
            </a:r>
          </a:p>
          <a:p>
            <a:pPr>
              <a:buNone/>
            </a:pPr>
            <a:r>
              <a:rPr lang="fr-FR" dirty="0" smtClean="0"/>
              <a:t>Le bonheur de vivre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err="1" smtClean="0"/>
              <a:t>Nassim</a:t>
            </a:r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hloé tag recadr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643182"/>
            <a:ext cx="4286143" cy="3017341"/>
          </a:xfrm>
        </p:spPr>
      </p:pic>
      <p:pic>
        <p:nvPicPr>
          <p:cNvPr id="5" name="Image 4" descr="Chloé t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3071810"/>
            <a:ext cx="3143240" cy="235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Charlie</a:t>
            </a:r>
            <a:endParaRPr lang="fr-FR" dirty="0"/>
          </a:p>
        </p:txBody>
      </p:sp>
      <p:pic>
        <p:nvPicPr>
          <p:cNvPr id="4" name="Espace réservé du contenu 3" descr="Charlie D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238527" y="2262011"/>
            <a:ext cx="4951688" cy="37137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Charlie D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Lina</a:t>
            </a:r>
            <a:endParaRPr lang="fr-FR" dirty="0"/>
          </a:p>
        </p:txBody>
      </p:sp>
      <p:pic>
        <p:nvPicPr>
          <p:cNvPr id="4" name="Espace réservé du contenu 3" descr="Collège cour -Lin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Par delà les murs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Derrière les murs</a:t>
            </a:r>
          </a:p>
          <a:p>
            <a:pPr>
              <a:buNone/>
            </a:pPr>
            <a:r>
              <a:rPr lang="fr-FR" dirty="0" smtClean="0"/>
              <a:t>Pleine de mélancolie</a:t>
            </a:r>
          </a:p>
          <a:p>
            <a:pPr>
              <a:buNone/>
            </a:pPr>
            <a:r>
              <a:rPr lang="fr-FR" dirty="0" smtClean="0"/>
              <a:t>La terre se fissure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Romain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ollège hall - compressé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1785926"/>
            <a:ext cx="5857916" cy="4393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ina redressée recadré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2357430"/>
            <a:ext cx="4479916" cy="3454393"/>
          </a:xfrm>
        </p:spPr>
      </p:pic>
      <p:pic>
        <p:nvPicPr>
          <p:cNvPr id="5" name="Image 4" descr="Collège hall - compressé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94" y="2786058"/>
            <a:ext cx="3333741" cy="250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ollège foyer - compressé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ina Collège foyer -abstrait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928934"/>
            <a:ext cx="3500462" cy="1750231"/>
          </a:xfrm>
        </p:spPr>
      </p:pic>
      <p:pic>
        <p:nvPicPr>
          <p:cNvPr id="5" name="Image 4" descr="lina Collège foyer 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357430"/>
            <a:ext cx="3857652" cy="2893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20191125_080944 myri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29190" y="1214422"/>
            <a:ext cx="2857520" cy="5080036"/>
          </a:xfrm>
        </p:spPr>
      </p:pic>
      <p:pic>
        <p:nvPicPr>
          <p:cNvPr id="6" name="Image 5" descr="20191125_080944 myriam corrigée contrasté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40" y="571480"/>
            <a:ext cx="3415616" cy="6072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ina Collège foyer -abstraite negati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4000504"/>
            <a:ext cx="4024314" cy="2012157"/>
          </a:xfrm>
        </p:spPr>
      </p:pic>
      <p:pic>
        <p:nvPicPr>
          <p:cNvPr id="5" name="Image 4" descr="lina Collège foyer -abstrai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2000240"/>
            <a:ext cx="4000528" cy="2000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La prison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Les poissons de feu</a:t>
            </a:r>
          </a:p>
          <a:p>
            <a:pPr>
              <a:buNone/>
            </a:pPr>
            <a:r>
              <a:rPr lang="fr-FR" dirty="0" smtClean="0"/>
              <a:t>Enfermés dans une prison</a:t>
            </a:r>
          </a:p>
          <a:p>
            <a:pPr>
              <a:buNone/>
            </a:pPr>
            <a:r>
              <a:rPr lang="fr-FR" dirty="0" smtClean="0"/>
              <a:t>Imbibés d’eau bleue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Chloé </a:t>
            </a:r>
            <a:endParaRPr lang="fr-F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Manon</a:t>
            </a:r>
            <a:endParaRPr lang="fr-FR" dirty="0"/>
          </a:p>
        </p:txBody>
      </p:sp>
      <p:pic>
        <p:nvPicPr>
          <p:cNvPr id="4" name="Espace réservé du contenu 3" descr="DSCN8933 Manon contrastée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200024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DSCN8927 Man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Les ombres mêlées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Mêlées à la peur</a:t>
            </a:r>
          </a:p>
          <a:p>
            <a:pPr>
              <a:buNone/>
            </a:pPr>
            <a:r>
              <a:rPr lang="fr-FR" dirty="0" smtClean="0"/>
              <a:t>Les ombres marchent en silence</a:t>
            </a:r>
          </a:p>
          <a:p>
            <a:pPr>
              <a:buNone/>
            </a:pPr>
            <a:r>
              <a:rPr lang="fr-FR" dirty="0" smtClean="0"/>
              <a:t>Seules en contre-jour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Chloé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SCN89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Hannah</a:t>
            </a:r>
            <a:endParaRPr lang="fr-FR" dirty="0"/>
          </a:p>
        </p:txBody>
      </p:sp>
      <p:pic>
        <p:nvPicPr>
          <p:cNvPr id="4" name="Espace réservé du contenu 3" descr="hannah g redressée recadr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1928802"/>
            <a:ext cx="53570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hannah 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4" y="2643182"/>
            <a:ext cx="2857520" cy="2143140"/>
          </a:xfrm>
        </p:spPr>
      </p:pic>
      <p:pic>
        <p:nvPicPr>
          <p:cNvPr id="5" name="Image 4" descr="hannah g redressée recadré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071678"/>
            <a:ext cx="4000528" cy="3379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hannah g1 un peu contrast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Nature 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La nature joie</a:t>
            </a:r>
          </a:p>
          <a:p>
            <a:pPr>
              <a:buNone/>
            </a:pPr>
            <a:r>
              <a:rPr lang="fr-FR" dirty="0" smtClean="0"/>
              <a:t>L’herbe parfumée repose</a:t>
            </a:r>
          </a:p>
          <a:p>
            <a:pPr>
              <a:buNone/>
            </a:pPr>
            <a:r>
              <a:rPr lang="fr-FR" dirty="0" smtClean="0"/>
              <a:t>La forêt paisible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Antoine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Le monde fantastique</a:t>
            </a:r>
          </a:p>
          <a:p>
            <a:endParaRPr lang="fr-FR" dirty="0" smtClean="0"/>
          </a:p>
          <a:p>
            <a:pPr>
              <a:buNone/>
            </a:pPr>
            <a:r>
              <a:rPr lang="fr-FR" dirty="0" smtClean="0"/>
              <a:t>Sous la terre magique</a:t>
            </a:r>
          </a:p>
          <a:p>
            <a:pPr>
              <a:buNone/>
            </a:pPr>
            <a:r>
              <a:rPr lang="fr-FR" dirty="0" smtClean="0"/>
              <a:t>Se cache un monde féérique</a:t>
            </a:r>
          </a:p>
          <a:p>
            <a:pPr>
              <a:buNone/>
            </a:pPr>
            <a:r>
              <a:rPr lang="fr-FR" dirty="0" smtClean="0"/>
              <a:t>Habité de bulles…</a:t>
            </a:r>
          </a:p>
          <a:p>
            <a:endParaRPr lang="fr-FR" dirty="0" smtClean="0"/>
          </a:p>
          <a:p>
            <a:pPr>
              <a:buNone/>
            </a:pPr>
            <a:r>
              <a:rPr lang="fr-FR" dirty="0" err="1" smtClean="0"/>
              <a:t>Tiona</a:t>
            </a:r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hannah g2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1174" y="1600200"/>
            <a:ext cx="598165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Les arbres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Au loin des arbres</a:t>
            </a:r>
          </a:p>
          <a:p>
            <a:pPr>
              <a:buNone/>
            </a:pPr>
            <a:r>
              <a:rPr lang="fr-FR" dirty="0" smtClean="0"/>
              <a:t>Dans leurs potagers ronds</a:t>
            </a:r>
          </a:p>
          <a:p>
            <a:pPr>
              <a:buNone/>
            </a:pPr>
            <a:r>
              <a:rPr lang="fr-FR" dirty="0" smtClean="0"/>
              <a:t>Dans une prison sombre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err="1" smtClean="0"/>
              <a:t>Timour</a:t>
            </a:r>
            <a:endParaRPr lang="fr-FR" dirty="0" smtClean="0"/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hannah g2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00694" y="2500306"/>
            <a:ext cx="2881333" cy="2161000"/>
          </a:xfrm>
        </p:spPr>
      </p:pic>
      <p:pic>
        <p:nvPicPr>
          <p:cNvPr id="5" name="Image 4" descr="hannah g2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2071678"/>
            <a:ext cx="4031806" cy="3050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Romain</a:t>
            </a:r>
            <a:endParaRPr lang="fr-FR" dirty="0"/>
          </a:p>
        </p:txBody>
      </p:sp>
      <p:pic>
        <p:nvPicPr>
          <p:cNvPr id="4" name="Espace réservé du contenu 3" descr="IMG_1410 Romain redressée recadr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9161" y="1600200"/>
            <a:ext cx="562567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Les Enfers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Hadès nous appelle</a:t>
            </a:r>
          </a:p>
          <a:p>
            <a:pPr>
              <a:buNone/>
            </a:pPr>
            <a:r>
              <a:rPr lang="fr-FR" dirty="0" smtClean="0"/>
              <a:t>Et les barreaux des Enfers</a:t>
            </a:r>
          </a:p>
          <a:p>
            <a:pPr>
              <a:buNone/>
            </a:pPr>
            <a:r>
              <a:rPr lang="fr-FR" dirty="0" smtClean="0"/>
              <a:t>Emprisonnent notre âme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Hannah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1410 Romain redressée recadr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285992"/>
            <a:ext cx="4151681" cy="3340105"/>
          </a:xfrm>
        </p:spPr>
      </p:pic>
      <p:pic>
        <p:nvPicPr>
          <p:cNvPr id="5" name="Image 4" descr="IMG_1410 roma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2857496"/>
            <a:ext cx="2857488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1410 Romain redressée négati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9161" y="1600200"/>
            <a:ext cx="562567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Dépression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Grilles sombres remplies</a:t>
            </a:r>
          </a:p>
          <a:p>
            <a:pPr>
              <a:buNone/>
            </a:pPr>
            <a:r>
              <a:rPr lang="fr-FR" dirty="0" smtClean="0"/>
              <a:t>D’arbres sans feuilles brunes</a:t>
            </a:r>
          </a:p>
          <a:p>
            <a:pPr>
              <a:buNone/>
            </a:pPr>
            <a:r>
              <a:rPr lang="fr-FR" dirty="0" smtClean="0"/>
              <a:t>S’étalent par terre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Lola </a:t>
            </a:r>
            <a:endParaRPr lang="fr-FR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FullSizeRender-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Dégradé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Les arbres seront</a:t>
            </a:r>
          </a:p>
          <a:p>
            <a:pPr>
              <a:buNone/>
            </a:pPr>
            <a:r>
              <a:rPr lang="fr-FR" dirty="0" smtClean="0"/>
              <a:t>Les dégradés de la ville</a:t>
            </a:r>
          </a:p>
          <a:p>
            <a:pPr>
              <a:buNone/>
            </a:pPr>
            <a:r>
              <a:rPr lang="fr-FR" dirty="0" smtClean="0"/>
              <a:t>La joie de l’automne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Manon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191125_082022 Myria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4942" y="1714488"/>
            <a:ext cx="2545854" cy="4525963"/>
          </a:xfrm>
        </p:spPr>
      </p:pic>
      <p:pic>
        <p:nvPicPr>
          <p:cNvPr id="5" name="Image 4" descr="20191125_082022 Myriam recadré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857232"/>
            <a:ext cx="3673940" cy="600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FullSizeRender-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Zoé</a:t>
            </a:r>
            <a:endParaRPr lang="fr-FR" dirty="0"/>
          </a:p>
        </p:txBody>
      </p:sp>
      <p:pic>
        <p:nvPicPr>
          <p:cNvPr id="4" name="Espace réservé du contenu 3" descr="IMG_20191125_0821071 Zoé recadrée contrast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1802" y="1857364"/>
            <a:ext cx="311777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20191125_0821071 Zoé recadrée contrast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714488"/>
            <a:ext cx="3117776" cy="4525963"/>
          </a:xfrm>
        </p:spPr>
      </p:pic>
      <p:pic>
        <p:nvPicPr>
          <p:cNvPr id="5" name="Image 4" descr="IMG_20191125_0821071 Zo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2500306"/>
            <a:ext cx="2518172" cy="3357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Cubes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Ces cubes emboîtés</a:t>
            </a:r>
          </a:p>
          <a:p>
            <a:pPr>
              <a:buNone/>
            </a:pPr>
            <a:r>
              <a:rPr lang="fr-FR" dirty="0" smtClean="0"/>
              <a:t>Me font peut-être penser</a:t>
            </a:r>
          </a:p>
          <a:p>
            <a:pPr>
              <a:buNone/>
            </a:pPr>
            <a:r>
              <a:rPr lang="fr-FR" dirty="0" smtClean="0"/>
              <a:t>A l’infinité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Zoé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variations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85197"/>
            <a:ext cx="8229600" cy="29559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20191125_081339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5382" y="1600200"/>
            <a:ext cx="339323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affiche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5382" y="1600200"/>
            <a:ext cx="339323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20191204_0711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3864" y="1600200"/>
            <a:ext cx="339627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Lola</a:t>
            </a:r>
            <a:endParaRPr lang="fr-FR" dirty="0"/>
          </a:p>
        </p:txBody>
      </p:sp>
      <p:pic>
        <p:nvPicPr>
          <p:cNvPr id="4" name="Espace réservé du contenu 3" descr="lola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1714488"/>
            <a:ext cx="452596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ola b n et 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Le collège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Le collège vit</a:t>
            </a:r>
          </a:p>
          <a:p>
            <a:pPr>
              <a:buNone/>
            </a:pPr>
            <a:r>
              <a:rPr lang="fr-FR" dirty="0" smtClean="0"/>
              <a:t>Le collège c’est joyeux</a:t>
            </a:r>
          </a:p>
          <a:p>
            <a:pPr>
              <a:buNone/>
            </a:pPr>
            <a:r>
              <a:rPr lang="fr-FR" dirty="0" smtClean="0"/>
              <a:t>On vit tous ensemble !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Juliette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Lynn</a:t>
            </a:r>
            <a:endParaRPr lang="fr-FR" dirty="0"/>
          </a:p>
        </p:txBody>
      </p:sp>
      <p:pic>
        <p:nvPicPr>
          <p:cNvPr id="6" name="Espace réservé du contenu 5" descr="Lynn M (2) redressée gardée telle  quell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0" y="2370931"/>
            <a:ext cx="4064000" cy="2984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Constructions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Les barrières grisées</a:t>
            </a:r>
          </a:p>
          <a:p>
            <a:pPr>
              <a:buNone/>
            </a:pPr>
            <a:r>
              <a:rPr lang="fr-FR" dirty="0" smtClean="0"/>
              <a:t>Le chantier abandonné</a:t>
            </a:r>
          </a:p>
          <a:p>
            <a:pPr>
              <a:buNone/>
            </a:pPr>
            <a:r>
              <a:rPr lang="fr-FR" dirty="0" smtClean="0"/>
              <a:t>Me laissent frissonner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Lynn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ynn M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4942" y="2928934"/>
            <a:ext cx="3184814" cy="2383634"/>
          </a:xfrm>
        </p:spPr>
      </p:pic>
      <p:pic>
        <p:nvPicPr>
          <p:cNvPr id="5" name="Image 4" descr="Lynn M (2) redressée gardée telle  quel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643182"/>
            <a:ext cx="4064000" cy="298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ynn M (3)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2285992"/>
            <a:ext cx="3653940" cy="2625725"/>
          </a:xfrm>
        </p:spPr>
      </p:pic>
      <p:pic>
        <p:nvPicPr>
          <p:cNvPr id="5" name="Image 4" descr="Lynn M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00240"/>
            <a:ext cx="4071966" cy="3029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Maxime</a:t>
            </a:r>
            <a:endParaRPr lang="fr-FR" dirty="0"/>
          </a:p>
        </p:txBody>
      </p:sp>
      <p:pic>
        <p:nvPicPr>
          <p:cNvPr id="4" name="Espace réservé du contenu 3" descr="maxime b1 conttrast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Le portail du respect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Le respect, magique</a:t>
            </a:r>
          </a:p>
          <a:p>
            <a:pPr>
              <a:buNone/>
            </a:pPr>
            <a:r>
              <a:rPr lang="fr-FR" dirty="0" smtClean="0"/>
              <a:t>Cette porte mystérieuse</a:t>
            </a:r>
          </a:p>
          <a:p>
            <a:pPr>
              <a:buNone/>
            </a:pPr>
            <a:r>
              <a:rPr lang="fr-FR" dirty="0" smtClean="0"/>
              <a:t>Ce mot magnifique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Maxime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maxime b 5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4817" y="1600200"/>
            <a:ext cx="545436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maxime b 5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857364"/>
            <a:ext cx="4335171" cy="3597269"/>
          </a:xfrm>
        </p:spPr>
      </p:pic>
      <p:pic>
        <p:nvPicPr>
          <p:cNvPr id="5" name="Image 4" descr="maxime b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2428868"/>
            <a:ext cx="3619493" cy="271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Table ou piscine ?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La table infinie</a:t>
            </a:r>
          </a:p>
          <a:p>
            <a:pPr>
              <a:buNone/>
            </a:pPr>
            <a:r>
              <a:rPr lang="fr-FR" dirty="0" smtClean="0"/>
              <a:t>L’eau séparée par des bulles</a:t>
            </a:r>
          </a:p>
          <a:p>
            <a:pPr>
              <a:buNone/>
            </a:pPr>
            <a:r>
              <a:rPr lang="fr-FR" dirty="0" smtClean="0"/>
              <a:t>C’est une simple table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err="1" smtClean="0"/>
              <a:t>Kestiya</a:t>
            </a:r>
            <a:r>
              <a:rPr lang="fr-FR" dirty="0" smtClean="0"/>
              <a:t> 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maxime b2 redress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36737" y="1600200"/>
            <a:ext cx="567052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191125_083106 Myria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maxime b2 redress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214554"/>
            <a:ext cx="4385687" cy="3500462"/>
          </a:xfrm>
        </p:spPr>
      </p:pic>
      <p:pic>
        <p:nvPicPr>
          <p:cNvPr id="5" name="Image 4" descr="maxime b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2928934"/>
            <a:ext cx="2857488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Juliette</a:t>
            </a:r>
            <a:endParaRPr lang="fr-FR" dirty="0"/>
          </a:p>
        </p:txBody>
      </p:sp>
      <p:pic>
        <p:nvPicPr>
          <p:cNvPr id="4" name="Espace réservé du contenu 3" descr="P1130150 Juliette contrast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3" y="1600200"/>
            <a:ext cx="3675475" cy="49006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P1130150 Juliette contrast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57818" y="2214554"/>
            <a:ext cx="2680092" cy="3573456"/>
          </a:xfrm>
        </p:spPr>
      </p:pic>
      <p:pic>
        <p:nvPicPr>
          <p:cNvPr id="5" name="Image 4" descr="P1130150 Juliette contrasté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214422"/>
            <a:ext cx="4071930" cy="542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P1130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571612"/>
            <a:ext cx="6143668" cy="4607751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1130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Le chantier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Les poutres laissées</a:t>
            </a:r>
          </a:p>
          <a:p>
            <a:pPr>
              <a:buNone/>
            </a:pPr>
            <a:r>
              <a:rPr lang="fr-FR" dirty="0" smtClean="0"/>
              <a:t>Le fameux mur s’est brisé</a:t>
            </a:r>
          </a:p>
          <a:p>
            <a:pPr>
              <a:buNone/>
            </a:pPr>
            <a:r>
              <a:rPr lang="fr-FR" dirty="0" smtClean="0"/>
              <a:t>Le flou des pensées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Lina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Noa</a:t>
            </a:r>
            <a:endParaRPr lang="fr-FR" dirty="0"/>
          </a:p>
        </p:txBody>
      </p:sp>
      <p:pic>
        <p:nvPicPr>
          <p:cNvPr id="4" name="Espace réservé du contenu 3" descr="SUNP0175 Noa contrast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La mort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Le temps de la mort</a:t>
            </a:r>
          </a:p>
          <a:p>
            <a:pPr>
              <a:buNone/>
            </a:pPr>
            <a:r>
              <a:rPr lang="fr-FR" dirty="0" smtClean="0"/>
              <a:t>Et les fantômes éternels</a:t>
            </a:r>
          </a:p>
          <a:p>
            <a:pPr>
              <a:buNone/>
            </a:pPr>
            <a:r>
              <a:rPr lang="fr-FR" dirty="0" smtClean="0"/>
              <a:t>Sèment la terreur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err="1" smtClean="0"/>
              <a:t>Noa</a:t>
            </a:r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UNP0175 Noa contrast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285992"/>
            <a:ext cx="4643974" cy="3482981"/>
          </a:xfrm>
        </p:spPr>
      </p:pic>
      <p:pic>
        <p:nvPicPr>
          <p:cNvPr id="5" name="Image 4" descr="Noa nati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2786058"/>
            <a:ext cx="3500462" cy="2625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Noa N et 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Myriam J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927" y="865586"/>
            <a:ext cx="3500462" cy="5649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Noa transform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8804" y="1600200"/>
            <a:ext cx="668639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Noa transform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643182"/>
            <a:ext cx="4214841" cy="28529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hoto3 selectionnée corrigée recadr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928802"/>
            <a:ext cx="51086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hoto3 selectionnée corrigée recadr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857364"/>
            <a:ext cx="4866725" cy="4311649"/>
          </a:xfrm>
        </p:spPr>
      </p:pic>
      <p:pic>
        <p:nvPicPr>
          <p:cNvPr id="5" name="Image 4" descr="Photo3 nati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2571744"/>
            <a:ext cx="3524275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photo1 retravaill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5777" y="1600200"/>
            <a:ext cx="61124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hoto2 selectionnée recadrée éclairc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Bonheur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Le soleil levant</a:t>
            </a:r>
          </a:p>
          <a:p>
            <a:pPr>
              <a:buNone/>
            </a:pPr>
            <a:r>
              <a:rPr lang="fr-FR" dirty="0" smtClean="0"/>
              <a:t>Les couleurs des arcs-en-ciel</a:t>
            </a:r>
          </a:p>
          <a:p>
            <a:pPr>
              <a:buNone/>
            </a:pPr>
            <a:r>
              <a:rPr lang="fr-FR" dirty="0" smtClean="0"/>
              <a:t>Les cœurs pétillants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err="1" smtClean="0"/>
              <a:t>Kayrie</a:t>
            </a:r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hoto2 selectionnée recadrée éclairc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000240"/>
            <a:ext cx="4240211" cy="4240211"/>
          </a:xfrm>
        </p:spPr>
      </p:pic>
      <p:pic>
        <p:nvPicPr>
          <p:cNvPr id="5" name="Image 4" descr="Phot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3214686"/>
            <a:ext cx="3047989" cy="228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359</Words>
  <Application>Microsoft Office PowerPoint</Application>
  <PresentationFormat>Affichage à l'écran (4:3)</PresentationFormat>
  <Paragraphs>194</Paragraphs>
  <Slides>97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97</vt:i4>
      </vt:variant>
    </vt:vector>
  </HeadingPairs>
  <TitlesOfParts>
    <vt:vector size="98" baseType="lpstr">
      <vt:lpstr>Thème Office</vt:lpstr>
      <vt:lpstr>Collège DARGENT  6e 5</vt:lpstr>
      <vt:lpstr>Myriam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Antoine</vt:lpstr>
      <vt:lpstr>Diapositive 13</vt:lpstr>
      <vt:lpstr>Diapositive 14</vt:lpstr>
      <vt:lpstr>Diapositive 15</vt:lpstr>
      <vt:lpstr>Diapositive 16</vt:lpstr>
      <vt:lpstr>Diapositive 17</vt:lpstr>
      <vt:lpstr>Brune</vt:lpstr>
      <vt:lpstr>Diapositive 19</vt:lpstr>
      <vt:lpstr>Diapositive 20</vt:lpstr>
      <vt:lpstr>Diapositive 21</vt:lpstr>
      <vt:lpstr>Diapositive 22</vt:lpstr>
      <vt:lpstr>Diapositive 23</vt:lpstr>
      <vt:lpstr>Chloé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Charlie</vt:lpstr>
      <vt:lpstr>Diapositive 33</vt:lpstr>
      <vt:lpstr>Lina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Manon</vt:lpstr>
      <vt:lpstr>Diapositive 43</vt:lpstr>
      <vt:lpstr>Diapositive 44</vt:lpstr>
      <vt:lpstr>Diapositive 45</vt:lpstr>
      <vt:lpstr>Hannah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Romain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Zoé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Lola</vt:lpstr>
      <vt:lpstr>Diapositive 69</vt:lpstr>
      <vt:lpstr>Lynn</vt:lpstr>
      <vt:lpstr>Diapositive 71</vt:lpstr>
      <vt:lpstr>Diapositive 72</vt:lpstr>
      <vt:lpstr>Diapositive 73</vt:lpstr>
      <vt:lpstr>Maxime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Juliette</vt:lpstr>
      <vt:lpstr>Diapositive 82</vt:lpstr>
      <vt:lpstr>Diapositive 83</vt:lpstr>
      <vt:lpstr>Diapositive 84</vt:lpstr>
      <vt:lpstr>Diapositive 85</vt:lpstr>
      <vt:lpstr>Noa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jacqueline salmon</dc:creator>
  <cp:lastModifiedBy>moi</cp:lastModifiedBy>
  <cp:revision>36</cp:revision>
  <dcterms:created xsi:type="dcterms:W3CDTF">2020-02-08T11:03:27Z</dcterms:created>
  <dcterms:modified xsi:type="dcterms:W3CDTF">2020-02-18T12:36:30Z</dcterms:modified>
</cp:coreProperties>
</file>